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379" r:id="rId6"/>
    <p:sldId id="297" r:id="rId7"/>
    <p:sldId id="295" r:id="rId8"/>
    <p:sldId id="391" r:id="rId9"/>
    <p:sldId id="389" r:id="rId10"/>
    <p:sldId id="410" r:id="rId11"/>
    <p:sldId id="302" r:id="rId12"/>
    <p:sldId id="318" r:id="rId13"/>
    <p:sldId id="404" r:id="rId14"/>
    <p:sldId id="405" r:id="rId15"/>
    <p:sldId id="406" r:id="rId16"/>
    <p:sldId id="411" r:id="rId17"/>
    <p:sldId id="412" r:id="rId18"/>
    <p:sldId id="413" r:id="rId19"/>
    <p:sldId id="409" r:id="rId20"/>
  </p:sldIdLst>
  <p:sldSz cx="12192000" cy="6858000"/>
  <p:notesSz cx="12192000" cy="6858000"/>
  <p:custDataLst>
    <p:tags r:id="rId2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8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3" autoAdjust="0"/>
  </p:normalViewPr>
  <p:slideViewPr>
    <p:cSldViewPr showGuides="1">
      <p:cViewPr varScale="1">
        <p:scale>
          <a:sx n="73" d="100"/>
          <a:sy n="73" d="100"/>
        </p:scale>
        <p:origin x="1042" y="67"/>
      </p:cViewPr>
      <p:guideLst>
        <p:guide orient="horz" pos="2898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5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6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8.png"/><Relationship Id="rId12" Type="http://schemas.openxmlformats.org/officeDocument/2006/relationships/image" Target="../media/image2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37.png"/><Relationship Id="rId12" Type="http://schemas.openxmlformats.org/officeDocument/2006/relationships/image" Target="../media/image36.png"/><Relationship Id="rId11" Type="http://schemas.openxmlformats.org/officeDocument/2006/relationships/image" Target="../media/image35.png"/><Relationship Id="rId10" Type="http://schemas.openxmlformats.org/officeDocument/2006/relationships/image" Target="../media/image31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8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42.png"/><Relationship Id="rId12" Type="http://schemas.openxmlformats.org/officeDocument/2006/relationships/image" Target="../media/image41.png"/><Relationship Id="rId11" Type="http://schemas.openxmlformats.org/officeDocument/2006/relationships/image" Target="../media/image40.png"/><Relationship Id="rId10" Type="http://schemas.openxmlformats.org/officeDocument/2006/relationships/image" Target="../media/image39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76882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67345" y="6019698"/>
            <a:ext cx="40057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YaoYao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Zhang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76765" y="5227955"/>
            <a:ext cx="198183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SIGIR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’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24745" y="5193368"/>
            <a:ext cx="6347333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https://github.com/qyp9909/InDiRec.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文本框 27"/>
          <p:cNvSpPr txBox="1"/>
          <p:nvPr/>
        </p:nvSpPr>
        <p:spPr>
          <a:xfrm>
            <a:off x="4876800" y="5567255"/>
            <a:ext cx="258000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2025.7.23. •  ChongQing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9" name="object 38"/>
          <p:cNvSpPr txBox="1"/>
          <p:nvPr/>
        </p:nvSpPr>
        <p:spPr>
          <a:xfrm>
            <a:off x="892829" y="1371914"/>
            <a:ext cx="1086358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Intent-aware Diffusion with Contrastive Learning for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Sequential Recommendation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62200" y="2776855"/>
            <a:ext cx="7724775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1219200"/>
            <a:ext cx="9642475" cy="48507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0" y="1219200"/>
            <a:ext cx="7686675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000" y="1371600"/>
            <a:ext cx="4926330" cy="51720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1400" y="1066800"/>
            <a:ext cx="5574030" cy="55740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9315" y="1143000"/>
            <a:ext cx="6596380" cy="55708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3640" y="2286000"/>
            <a:ext cx="7677150" cy="33432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1017905"/>
            <a:ext cx="5205730" cy="57454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7" name="object 16"/>
          <p:cNvSpPr txBox="1"/>
          <p:nvPr/>
        </p:nvSpPr>
        <p:spPr>
          <a:xfrm>
            <a:off x="4267072" y="320060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16535" y="2743200"/>
            <a:ext cx="67176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/>
              <a:t>i) Most existing methods generate multiple views through random data augmentation, but such random augmentation can introduce noise</a:t>
            </a:r>
            <a:r>
              <a:rPr lang="zh-CN" altLang="en-US"/>
              <a:t>，</a:t>
            </a:r>
            <a:r>
              <a:rPr lang="en-US" altLang="zh-CN">
                <a:sym typeface="+mn-ea"/>
              </a:rPr>
              <a:t>overlooks users' underlying purchase intentions.</a:t>
            </a:r>
            <a:endParaRPr lang="en-US" altLang="zh-CN"/>
          </a:p>
          <a:p>
            <a:pPr algn="just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6600" y="1905000"/>
            <a:ext cx="4975225" cy="31762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" y="1295400"/>
            <a:ext cx="10378440" cy="52533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3962620" y="762105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" y="2057400"/>
            <a:ext cx="4171950" cy="4572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3163570"/>
            <a:ext cx="4667250" cy="381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400" y="4648200"/>
            <a:ext cx="4514850" cy="3714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81800" y="2057400"/>
            <a:ext cx="4933950" cy="3810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70320" y="2971800"/>
            <a:ext cx="5734050" cy="1143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3240" y="4419600"/>
            <a:ext cx="5133975" cy="4857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9405" y="1371600"/>
            <a:ext cx="5160010" cy="114046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4735" y="2891790"/>
            <a:ext cx="4351655" cy="58610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23735" y="3733800"/>
            <a:ext cx="4805680" cy="76136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92570" y="4876800"/>
            <a:ext cx="5414645" cy="6946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205" y="2590800"/>
            <a:ext cx="6393815" cy="18027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7400" y="1600200"/>
            <a:ext cx="5083175" cy="51181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600" y="2607310"/>
            <a:ext cx="5182870" cy="40322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510" y="1295400"/>
            <a:ext cx="3142615" cy="517461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57800" y="3429000"/>
            <a:ext cx="6229350" cy="60007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29200" y="4572000"/>
            <a:ext cx="6452870" cy="1493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0355" y="1295400"/>
            <a:ext cx="6459855" cy="76581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6475" y="1219200"/>
            <a:ext cx="3142615" cy="517461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4510" y="2286000"/>
            <a:ext cx="6035040" cy="186182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0495" y="4495800"/>
            <a:ext cx="6409055" cy="54737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0500" y="5486400"/>
            <a:ext cx="6485890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0930" y="1219200"/>
            <a:ext cx="5697220" cy="112204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800" y="2957195"/>
            <a:ext cx="5076825" cy="4572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7400" y="4114800"/>
            <a:ext cx="6000750" cy="762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8400" y="5257800"/>
            <a:ext cx="5419725" cy="5143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2650" y="1371600"/>
            <a:ext cx="4304665" cy="47688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00726" y="68072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2057400"/>
            <a:ext cx="7610475" cy="33528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  <p:tag name="commondata" val="eyJoZGlkIjoiMzMwNjgxYjU0ZWY2ZjY0NDkwZjBkNzE0NWFlNjY3Zj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5725</Words>
  <Application>WPS 演示</Application>
  <PresentationFormat>宽屏</PresentationFormat>
  <Paragraphs>338</Paragraphs>
  <Slides>17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等线</vt:lpstr>
      <vt:lpstr>黑体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张瑶瑶</cp:lastModifiedBy>
  <cp:revision>340</cp:revision>
  <dcterms:created xsi:type="dcterms:W3CDTF">2023-09-17T03:47:00Z</dcterms:created>
  <dcterms:modified xsi:type="dcterms:W3CDTF">2025-07-23T09:29:20Z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2023-09-26T00:00:00Z</vt:filetime>
  </property>
  <property fmtid="{D5CDD505-2E9C-101B-9397-08002B2CF9AE}" pid="5" name="ICV">
    <vt:lpwstr>6B699B980B854894BD24376EB88987E2_13</vt:lpwstr>
  </property>
  <property fmtid="{D5CDD505-2E9C-101B-9397-08002B2CF9AE}" pid="6" name="KSOProductBuildVer">
    <vt:lpwstr>2052-12.1.0.21915</vt:lpwstr>
  </property>
</Properties>
</file>